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86B806-4033-E0F2-ACA7-8B99B6705E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3C7098-1928-C358-C9DC-5DCB8D26B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827537-2B6D-78DB-1D5D-48FAED131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23A56F-51AB-3B6C-3C62-D8526B682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E96150-87C7-B488-2AFA-8F797B3D4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 descr="Diagrama&#10;&#10;Descripción generada automáticamente">
            <a:extLst>
              <a:ext uri="{FF2B5EF4-FFF2-40B4-BE49-F238E27FC236}">
                <a16:creationId xmlns:a16="http://schemas.microsoft.com/office/drawing/2014/main" id="{DDFC2098-D0AC-569D-1F26-829ECBEF6F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09" y="795130"/>
            <a:ext cx="10477704" cy="531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97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995B40-26AB-975D-8AE0-B1438662B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87076D-331C-7D34-8DD1-05DC68977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3E00243-F847-ED28-9FFF-20CA59003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3B42016-FE14-7628-1641-A0AE18E5E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C2A0FF-B3B8-39F7-46AE-B89898C09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15367D-2B69-A9AB-586A-DD501A86E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717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09A10-29C5-D7F7-580D-32A401C81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C2D7A09-CD23-08F4-1444-2AC75A2CF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E3D44D1-76BE-2591-7CBB-5E50643BB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BE6BF4-A357-7C53-9CFF-AC577692D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EF6574-D0D0-F330-D8A3-C4F5F9AAA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28FE1A-C1DF-4327-BB1F-DADE5705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827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9821D6-92EF-213D-FE07-F9178D5CA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B3CC65-CF6D-C586-C245-48A876E9B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0A9D2B-6579-0915-AE5F-FA9B95E4D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160702-FFF1-74F1-946E-0812A0AAE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CDE0A3-5128-0132-2DB2-624436CEC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6863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2C6FCB-6FBD-8331-02B0-59CED21D1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917697-AB5A-CEF9-F8EF-771C56C319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5B0CEA-48C3-E05A-43B7-E6E34104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969651-AB55-D0A2-650F-2D2004E3E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A2E303-D1DD-D55B-18BF-456B0B66B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945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DC9BC-8949-39A5-9573-B077AAE40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81804C-6869-EF8F-746B-E21C0D395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D2A1D3C-053C-BC0C-E441-5CC399A66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B7D647F-447C-FD18-DBDF-53EFD1591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 descr="Logotipo, nombre de la empresa&#10;&#10;Descripción generada automáticamente con confianza media">
            <a:extLst>
              <a:ext uri="{FF2B5EF4-FFF2-40B4-BE49-F238E27FC236}">
                <a16:creationId xmlns:a16="http://schemas.microsoft.com/office/drawing/2014/main" id="{F0B48719-9D5F-E29E-B561-9A6D1DBD5F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09836"/>
            <a:ext cx="4452729" cy="1048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75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ACDFB-5A5C-158A-6FCB-6FA123914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454E02-22C0-2EBC-94E3-9AC6A4A3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F883259-C798-2AF2-FC96-10C7D7DB5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6C74695-A155-FFFD-2FC0-7444BEC54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836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DA4211-F417-14EB-1924-952B1A335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6E9ABD-F348-7C28-E1AB-487F7425E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4BD4B4-01FC-BA41-2C14-F03CAEB7C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B8DF0A-F350-D337-66F0-DD5219B5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172078-D6CF-410B-291D-BFEA3D60A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9589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26F814-87FE-6DC1-3C78-73D34E3E4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5A0EAC-D3C1-1FED-6416-D2B320911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D99BC9-B6CA-4163-D8AD-424917D5C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2CCE62-133A-F83B-F60B-D64C1D717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78AF94-A503-5654-805E-C91464468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519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31217B-96EB-CB77-B322-C92506EF1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0E5E3F-585B-F49D-95B1-D84595742E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01DF730-F758-56BA-21E7-46A6A9C4E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7919AD-EED4-712D-BF37-296904183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079EFE-A813-9EF8-CEA5-9DACE0669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51AB15-9E38-B681-91BB-AFC92AF33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782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3EC7A9-49E8-525F-1412-3029A7EA8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581CE7-779D-5AD0-1CCD-1BFD6D631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8BA40F-EDFE-9917-111B-50C9271D8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C3DAF9F-5E63-B1D8-6296-7E3846530F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0F57074-6596-A01D-C480-FE2392E090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07D2889-E00C-3468-7273-E11EE65AE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CAE91A0-5A0A-C9E9-B4EB-E55A491B4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FF3BD4E-A77E-4AAC-3C0C-F13C29400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448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6EF590-919E-E124-1D35-81351D8C7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7472599-E7C2-E26B-28A7-83A4C51E0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16F803B-654F-8E7A-64E9-AAE226A1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E5B60AF-F1E8-E8AB-6206-4BB40A165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149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CD729A7-1518-8011-E6B9-EBEB45DF0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2B6A2F-90E8-9C66-4CB7-D556926FF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76C7F5-6042-275F-AEFD-E7F3E2065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029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DDD2E51-95B4-A882-0C96-A3D691580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DCD265-C9EB-6206-1FED-DB056D0B5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F804EC-553E-393F-906C-D3004FDDB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AF9007-E9B4-4E46-B3AA-BDF68FBF2DEE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B0EDFE-8DC7-8689-8B6E-75D7AE74C1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6E866E-AECA-FC47-9D19-D31E3AEDFF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CC0F5B-300B-42A4-9356-0DB09EE6F7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0795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0941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4CE643-21BD-B468-00D9-ABC96DD5D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43113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Asun Gracia</dc:creator>
  <cp:lastModifiedBy>Asun Gracia</cp:lastModifiedBy>
  <cp:revision>2</cp:revision>
  <dcterms:created xsi:type="dcterms:W3CDTF">2024-02-11T10:17:59Z</dcterms:created>
  <dcterms:modified xsi:type="dcterms:W3CDTF">2024-02-11T12:01:48Z</dcterms:modified>
</cp:coreProperties>
</file>