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7" d="100"/>
          <a:sy n="77" d="100"/>
        </p:scale>
        <p:origin x="232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38E6E67-8B24-39E2-8BCD-D337DF63EED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3A83FC3C-DA63-F87C-254E-F15D796FA69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1992369-108E-A03E-8C7E-832A36D6FF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70BEC9-4D50-4BA1-BB5A-1AB60F1840E7}" type="datetimeFigureOut">
              <a:rPr lang="es-ES" smtClean="0"/>
              <a:t>11/02/2024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D6DE39C-4D86-F4C5-C89E-F262D36A1B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72959C1-CBB5-4A92-B8F5-B7C60AAB33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9BCBB0-8850-4F61-A8F0-8FDEBFD8C995}" type="slidenum">
              <a:rPr lang="es-ES" smtClean="0"/>
              <a:t>‹Nº›</a:t>
            </a:fld>
            <a:endParaRPr lang="es-ES"/>
          </a:p>
        </p:txBody>
      </p:sp>
      <p:pic>
        <p:nvPicPr>
          <p:cNvPr id="8" name="Imagen 7" descr="Texto&#10;&#10;Descripción generada automáticamente">
            <a:extLst>
              <a:ext uri="{FF2B5EF4-FFF2-40B4-BE49-F238E27FC236}">
                <a16:creationId xmlns:a16="http://schemas.microsoft.com/office/drawing/2014/main" id="{59C6B2EA-54F8-2A3F-EA19-8FFC49228D2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27975" y="56512"/>
            <a:ext cx="2064026" cy="2917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13896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1925E9C-2F12-3D12-F431-D918EA7C64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F7BDB98C-ABFD-426E-6F95-A4464A3F195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B342FF86-16F0-1276-0DFB-E805685A800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1361351B-5084-50C7-0FB7-CB6EE776A1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70BEC9-4D50-4BA1-BB5A-1AB60F1840E7}" type="datetimeFigureOut">
              <a:rPr lang="es-ES" smtClean="0"/>
              <a:t>11/02/2024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EFD757A0-B90F-9E2A-4246-02047F211A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5EB8BDA4-129E-D0DB-2F46-58F793C6E8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9BCBB0-8850-4F61-A8F0-8FDEBFD8C99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296280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D47D942-BFF5-FF6E-6943-4AD6E4899D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6898B499-0316-8F00-2C3D-B56883F12DB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D89EBA0-4D2E-3698-2D04-12C4DA2197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70BEC9-4D50-4BA1-BB5A-1AB60F1840E7}" type="datetimeFigureOut">
              <a:rPr lang="es-ES" smtClean="0"/>
              <a:t>11/02/2024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8EEF29C-0047-81F4-801D-3746EEF5C8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45E6816-3300-A1C4-8184-064A0AB63D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9BCBB0-8850-4F61-A8F0-8FDEBFD8C99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7916526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650B39CD-ECD7-DF01-AF34-D514E26C467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1797E4A7-A719-5363-725E-98D89012156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4FE980F-E34B-ECBA-3F7A-012168AE65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70BEC9-4D50-4BA1-BB5A-1AB60F1840E7}" type="datetimeFigureOut">
              <a:rPr lang="es-ES" smtClean="0"/>
              <a:t>11/02/2024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5BD379E-B682-743D-6B1E-CD539FB479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CD4F352-87E5-4087-0347-F369A48BC1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9BCBB0-8850-4F61-A8F0-8FDEBFD8C99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022926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seño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B24F994-DD65-8D30-66B0-AA8B541C29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73C259AA-FB61-7C0E-8BF6-3A3CC93DE9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70BEC9-4D50-4BA1-BB5A-1AB60F1840E7}" type="datetimeFigureOut">
              <a:rPr lang="es-ES" smtClean="0"/>
              <a:t>11/02/2024</a:t>
            </a:fld>
            <a:endParaRPr lang="es-E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67AB2CF8-EE8C-6B01-2A64-E25C3D70B0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8807B495-A6EE-3018-C301-2DF0363622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9BCBB0-8850-4F61-A8F0-8FDEBFD8C99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513749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3F07FF5-2E25-8BCA-EE28-2F8050D031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D0F0917-5CF3-0608-28C0-1E01FC8328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9F174A6-FA8E-94EC-08E3-A154C18E21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70BEC9-4D50-4BA1-BB5A-1AB60F1840E7}" type="datetimeFigureOut">
              <a:rPr lang="es-ES" smtClean="0"/>
              <a:t>11/02/2024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35322AD-3064-2CD9-6181-41FCE37F81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213BD7D-A2DB-76DB-DE74-AC2771035A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9BCBB0-8850-4F61-A8F0-8FDEBFD8C99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08371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36D23A7-BEA2-FF38-413A-370DFD700B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989AC378-77AC-5751-B69E-191CF19D52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1C17FCA-139E-797E-EDD4-18ED95C0DC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70BEC9-4D50-4BA1-BB5A-1AB60F1840E7}" type="datetimeFigureOut">
              <a:rPr lang="es-ES" smtClean="0"/>
              <a:t>11/02/2024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E1DD5A9-8415-003A-E0DD-D83D9CF100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66A2C27-53B0-1877-6127-7CACA9D149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9BCBB0-8850-4F61-A8F0-8FDEBFD8C99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92223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49845B6-BBE5-FAF0-0BE1-023D0FF837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791CFD4-D094-B542-F50B-B4534ABE532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A1B9274B-4EC8-4CD9-9F21-DD837674A8F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1E52D4E4-A391-AF29-E857-34AA072B85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70BEC9-4D50-4BA1-BB5A-1AB60F1840E7}" type="datetimeFigureOut">
              <a:rPr lang="es-ES" smtClean="0"/>
              <a:t>11/02/2024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FD5784AF-8896-CF3E-B496-8217AC8127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87DB6D2F-B6FD-7BD1-F215-35CF63CC19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9BCBB0-8850-4F61-A8F0-8FDEBFD8C99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927289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0E7034E-3E5D-3AB1-0738-A3FF8C6102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7654698D-4DAF-8249-B55D-68A5AC9FC99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D1E62E17-E354-AA18-4AF7-FE78B446A4E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2021438B-597A-C575-44C1-7D16773A648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0EF8708E-5AAA-4F0D-DD4E-4ECEBA01143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E261E198-F43B-4639-7F2A-CAE9C678C5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70BEC9-4D50-4BA1-BB5A-1AB60F1840E7}" type="datetimeFigureOut">
              <a:rPr lang="es-ES" smtClean="0"/>
              <a:t>11/02/2024</a:t>
            </a:fld>
            <a:endParaRPr lang="es-ES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47127333-0690-867B-8266-05F99D784C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9DEF2095-42B1-BAEA-4BCC-6CBE86FE0E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9BCBB0-8850-4F61-A8F0-8FDEBFD8C99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131176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0319B4A-7213-4DD1-E82D-BAE42371C2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2EEA3DB5-193B-30EA-23B7-83B7F87E6C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70BEC9-4D50-4BA1-BB5A-1AB60F1840E7}" type="datetimeFigureOut">
              <a:rPr lang="es-ES" smtClean="0"/>
              <a:t>11/02/2024</a:t>
            </a:fld>
            <a:endParaRPr lang="es-E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91A6D0F7-9053-0144-01CD-5FF599D717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DFB63BBF-7802-4FD0-062C-24CF46C604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9BCBB0-8850-4F61-A8F0-8FDEBFD8C99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654544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206411E1-44A2-B3D0-6DC4-2A6EB46616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70BEC9-4D50-4BA1-BB5A-1AB60F1840E7}" type="datetimeFigureOut">
              <a:rPr lang="es-ES" smtClean="0"/>
              <a:t>11/02/2024</a:t>
            </a:fld>
            <a:endParaRPr lang="es-ES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8659A890-6C62-FF6C-25AF-99D4A387FA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2E48D5C9-989C-3692-55A2-F91D41E25F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9BCBB0-8850-4F61-A8F0-8FDEBFD8C99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529723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1E6B436-98B9-8B9B-19B8-0277122DDE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0C1235D-FAFD-F975-2869-0CA7F5D1FD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47F9218F-1FFE-BDA8-5900-52E6FB73E56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309A5D7A-65E2-991A-7F9D-C450D974EA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70BEC9-4D50-4BA1-BB5A-1AB60F1840E7}" type="datetimeFigureOut">
              <a:rPr lang="es-ES" smtClean="0"/>
              <a:t>11/02/2024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5F21398E-AEF7-35C9-F5F3-02855C1CB5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78C836B7-821C-5C19-EEEF-35CF15FDF2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9BCBB0-8850-4F61-A8F0-8FDEBFD8C99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738395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4DC416B4-E1CB-9A7A-215E-0559D6E866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0F976B23-F89C-06B0-93A7-EF6A41D397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7C59A12-22AF-88E9-EC61-D49BBB96BB0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370BEC9-4D50-4BA1-BB5A-1AB60F1840E7}" type="datetimeFigureOut">
              <a:rPr lang="es-ES" smtClean="0"/>
              <a:t>11/02/2024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CFEDDA1-C977-62A4-A392-8C78BF57DE3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61AB4A9-C78B-5166-0D9B-A1E3B798DAA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79BCBB0-8850-4F61-A8F0-8FDEBFD8C99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00692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9241278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Panorámica</PresentationFormat>
  <Paragraphs>0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Asun Gracia</dc:creator>
  <cp:lastModifiedBy>Asun Gracia</cp:lastModifiedBy>
  <cp:revision>2</cp:revision>
  <dcterms:created xsi:type="dcterms:W3CDTF">2024-02-11T10:21:21Z</dcterms:created>
  <dcterms:modified xsi:type="dcterms:W3CDTF">2024-02-11T12:02:19Z</dcterms:modified>
</cp:coreProperties>
</file>