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6587ED-5C26-4AAD-9454-99F7591C3D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980F661-7DFD-483F-B2A6-B899C0533D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6F8381-B9E9-4C1E-A1B8-32BA2E923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CB046-0A7F-44EC-823A-1DF32E2EC364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26AEB3-1044-438E-BCB1-3B394C69E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431D76-BFFB-4BB0-BD69-051F9E53F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23E0-3931-4B31-93D8-1C5CFAB680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7029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ABFA08-8C0B-4323-9D53-77A178C71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B3391C5-85A3-4C1C-9F3A-562A49F4F9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024933-7D45-431B-A1EC-5022BA8B1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CB046-0A7F-44EC-823A-1DF32E2EC364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A5AE5D-B7FC-4FAD-B39F-220287BF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2F4547-3E06-4D11-9B7B-FDC676B59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23E0-3931-4B31-93D8-1C5CFAB680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3279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5EC9F75-020D-426E-BF38-B46140E98A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EA575A7-1F17-43B2-A66E-72347ABA3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909A0F-AFDA-4594-86DA-AB0238C63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CB046-0A7F-44EC-823A-1DF32E2EC364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40E48C-5F24-410E-A775-5031E87F2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FADAE5-E541-471A-8E59-F025C4279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23E0-3931-4B31-93D8-1C5CFAB680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8022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31A1A-8D40-4399-9DD5-6D868EB38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850FB14-B99A-4420-B0E6-C3B0D9672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CB046-0A7F-44EC-823A-1DF32E2EC364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066C474-1DD8-402D-A4E5-0040ABEFA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D54B21-540D-4B8B-B4C6-72178B90F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23E0-3931-4B31-93D8-1C5CFAB680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1671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FDBA87-941C-44D1-9A6E-E9CADC8069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660B1B5-8A63-4233-A99F-41428AEE2C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9332FD-7F59-487B-8C3A-F7C408D2E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66A9-7C0B-4A7A-9B4A-D3EE416C251E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97BDC2-F7C3-4772-92A7-12296752E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E3E762-1554-4E4E-9E36-C0DE1006E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8F01-DC18-4930-B1F2-A2E7954EA3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7376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421302-D458-4D21-921D-09DE49C54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802703-1F7E-457A-AF3B-A7414DD01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F61B20-AEB6-4A05-BB9C-8B37BF566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66A9-7C0B-4A7A-9B4A-D3EE416C251E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FD7D8F-061A-4D6A-B945-295D61C1D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F8ADA3-8293-435D-9B7C-1EF71962C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8F01-DC18-4930-B1F2-A2E7954EA3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9175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94010E-DAAE-45A7-AE76-0A6D00B20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66B160-EFE4-4AED-B2C9-BF4FA19AA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2FE305-E051-40D3-8D02-1BD2513D6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66A9-7C0B-4A7A-9B4A-D3EE416C251E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7733D9-56A7-4352-88B3-6A5179A01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C7A515-559A-463C-B800-D07C6205E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8F01-DC18-4930-B1F2-A2E7954EA3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0478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1DFE85-1A12-4E1B-B1EC-654F03E66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F816CB-9B00-41CD-A9CA-EC0F76BC12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4F5FF87-026C-4360-8F15-BC72E8D956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20D8DC-EBAE-4CDD-987F-C794CE33B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66A9-7C0B-4A7A-9B4A-D3EE416C251E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D80A21-8359-42D6-8AA9-118BDB743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E8C36C1-B7C4-43BF-B351-189B8E557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8F01-DC18-4930-B1F2-A2E7954EA3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68236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7102BF-AEEB-4B01-B9E7-850AABB69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0E36E8-DBF5-481D-86F3-D9864B4F6E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27B3B0C-0E47-4A06-984C-5EDAA186F2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B16101D-34B4-43C0-81E1-FA91919C91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52EF7ED-5B5A-491B-86FB-64DA9C8A71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8ACDD31-7E79-4C93-9B41-C3B8F5C90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66A9-7C0B-4A7A-9B4A-D3EE416C251E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41357B5-8008-4249-9CB7-332C3BC81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A42C31A-A669-402A-AB76-D94DBC9BB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8F01-DC18-4930-B1F2-A2E7954EA3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60035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98DFCC-C4E2-497D-A2F8-B3D20B98D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829ED82-AB86-450A-B0A8-2BACE41B6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66A9-7C0B-4A7A-9B4A-D3EE416C251E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719E824-EBB5-4476-9300-4BEAEDB7A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9CAF141-9F10-4A9D-9E89-F4EE1FCB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8F01-DC18-4930-B1F2-A2E7954EA3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08610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21FDFF2-9C3D-43D8-B03F-A3F881088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66A9-7C0B-4A7A-9B4A-D3EE416C251E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666FE29-7B12-40F7-9151-4B4FD4C99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92FD1F9-9076-466B-A256-D6A5A7566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8F01-DC18-4930-B1F2-A2E7954EA3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6162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F62835-B983-4F34-8E2D-CC9A036FF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559494-1471-4CCE-9862-D7806B2BB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7BA60B-AAAE-4036-9D0B-C9B3C3593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CB046-0A7F-44EC-823A-1DF32E2EC364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B0FC49-320E-4F56-9C41-FDE91C38D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AB2C16-B6FB-44CB-9519-B48416D40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23E0-3931-4B31-93D8-1C5CFAB680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23660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AB013E-3630-40AE-9F01-72115A273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57BCA4-156A-4F8C-9B10-AA110F75A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78E48C7-EFB3-420F-B606-2781589F7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20C942F-29A0-4BAE-860C-10095BFB9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66A9-7C0B-4A7A-9B4A-D3EE416C251E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A9C6EA-52F0-4247-A547-D86C42470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38BAAF-E644-48AD-AB26-CC67D8939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8F01-DC18-4930-B1F2-A2E7954EA3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36902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DE214-6F5D-4957-BB04-99105FA93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9F21C46-415E-4FC7-97FF-4188373BD9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7115519-DE9E-4C36-911A-B7E249C63E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8BD1BBA-2ED3-45B1-88A5-D62C417A1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66A9-7C0B-4A7A-9B4A-D3EE416C251E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2B99E9C-B8F1-4F00-B0AB-44EE962C6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BAA1F8E-3EF4-4A23-9D04-9F5FE0FB5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8F01-DC18-4930-B1F2-A2E7954EA3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40087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996FFE-8247-4EF5-8C5B-88A482CA1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E750733-128C-43CB-BA6A-FF0DDA509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B026F7-5A43-4C04-9009-8CC179D58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66A9-7C0B-4A7A-9B4A-D3EE416C251E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0FD1B5-FBA4-4CAF-940F-89A47D840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43C201-4E90-41CA-B103-682D71427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8F01-DC18-4930-B1F2-A2E7954EA3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32130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43C8BC8-5C07-45A6-9DF1-DB385AAB6B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A00595-B3C4-4674-8853-A7F204708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0B3D3E-53E0-429D-9588-2AACB0F8E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66A9-7C0B-4A7A-9B4A-D3EE416C251E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153DD6-5D22-48A6-9C35-C0CD27E4C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4D41BC-32E9-4875-BD1F-E8C3F06FC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8F01-DC18-4930-B1F2-A2E7954EA3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5469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53C672-0A07-4360-AC9B-3618BF62A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F88C7A-4B0C-4F0E-BF12-C95EBAD78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604D42-744E-4BF9-A78D-C9D29E854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CB046-0A7F-44EC-823A-1DF32E2EC364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7BABF1-EAD2-40C1-91B8-6206A53DF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8945C9-AFE0-41EC-8A7C-979948344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23E0-3931-4B31-93D8-1C5CFAB680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3474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98CB5D-D0C8-4C9E-ADF3-AFE861002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41188E-B65D-4AFE-BEA3-75E4FAD03F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E04112D-1347-4D32-B5A4-0AD8E1172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691B552-9577-45D3-89EE-AE978E85D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CB046-0A7F-44EC-823A-1DF32E2EC364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B8F107-27B2-49C2-A52D-E154226BD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058660-4E1E-4AD4-BECA-6CE6D740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23E0-3931-4B31-93D8-1C5CFAB680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6870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A1484B-9813-47C8-8EBD-954339A16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1D0E91-B74A-445C-9889-FEAF47715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F3E0F4-3263-49F4-800D-4D4670468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8BE8D4E-5376-4975-9BE4-A4C065B43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A5E462C-8131-4CEA-9671-9A508D40A1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22F8DDF-376F-470D-BC4E-0EC7ED176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CB046-0A7F-44EC-823A-1DF32E2EC364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A187978-9685-455C-93BE-01578E67F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C4ABA41-6019-4486-A86A-B84525234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23E0-3931-4B31-93D8-1C5CFAB680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5226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BD4273-4D67-4389-A659-F7017DD2A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74266FF-C822-4897-9A66-61A276B26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CB046-0A7F-44EC-823A-1DF32E2EC364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BD94971-6F48-4328-9F80-AB680EDE6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4AF5889-4FCA-4D9F-A3A2-60C54AE4F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23E0-3931-4B31-93D8-1C5CFAB680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849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7B03F42-AA9B-412B-B8D2-D16E54FD0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CB046-0A7F-44EC-823A-1DF32E2EC364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9D86C15-5E21-49BB-9B91-C4C0B2DC7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D499571-C262-4D75-9556-9A6F10FAE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23E0-3931-4B31-93D8-1C5CFAB680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1644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51B559-F348-4F15-AE11-0695D398C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4B4E3D-70C4-4EF4-BE1D-0AD832306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C89E4C0-C096-4CF8-9116-31697042E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457167-9FF8-4F5E-B2B9-6E8F46AB3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CB046-0A7F-44EC-823A-1DF32E2EC364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B15A579-0586-4E42-BF68-1503EDA15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4420536-1C68-4AFC-B388-57AA238C6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23E0-3931-4B31-93D8-1C5CFAB680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5408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7986BA-F99C-4527-AACF-D4F010A94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EAA29D7-D4B0-4FC8-9B28-95ED9B915A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9A46778-CFE5-440A-84CC-AA0B3ED151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F5A0177-6409-4F0E-8204-4535943C5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CB046-0A7F-44EC-823A-1DF32E2EC364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24B5AA4-0B1A-417E-A2A2-EE0DE131E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E77BD7B-E981-4453-B24A-77A770AA5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23E0-3931-4B31-93D8-1C5CFAB680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7732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7459E66-A196-4E8B-8DF9-10AD54342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2F8DEAC-8013-44BC-A06C-41C3CC690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9517D6-3585-46E7-98F2-2066564751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CB046-0A7F-44EC-823A-1DF32E2EC364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CEE02F-6F14-48C5-9448-B47B7CE3CE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9C6EF8-3F20-41C6-AC89-852DFEE3D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F23E0-3931-4B31-93D8-1C5CFAB680AD}" type="slidenum">
              <a:rPr lang="es-ES" smtClean="0"/>
              <a:t>‹Nº›</a:t>
            </a:fld>
            <a:endParaRPr lang="es-ES"/>
          </a:p>
        </p:txBody>
      </p:sp>
      <p:pic>
        <p:nvPicPr>
          <p:cNvPr id="10" name="Imagen 9" descr="Texto&#10;&#10;Descripción generada automáticamente con confianza baja">
            <a:extLst>
              <a:ext uri="{FF2B5EF4-FFF2-40B4-BE49-F238E27FC236}">
                <a16:creationId xmlns:a16="http://schemas.microsoft.com/office/drawing/2014/main" id="{59DB4833-A5AC-4472-A3CA-C1F10621C15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" y="1"/>
            <a:ext cx="2124075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764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D59E956-F60A-4EF5-A1DF-094DCDF3C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C1DE32-D2FC-4CB3-A812-4F033F809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C9BDF2-9423-4821-80A3-B4425BCC1F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D66A9-7C0B-4A7A-9B4A-D3EE416C251E}" type="datetimeFigureOut">
              <a:rPr lang="es-ES" smtClean="0"/>
              <a:t>26/07/2021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9C9E2E-2D6E-4C1F-A477-BCC7722A08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289F00-CE64-4D9E-AB8B-0060B4A7CA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98F01-DC18-4930-B1F2-A2E7954EA3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1911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A22D05-3B0C-4176-9DBC-4EEB0B6E79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81AC2C0-944E-4A72-BFCA-386F80AFA4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2302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Diseño personalizado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Asun Gracia</dc:creator>
  <cp:lastModifiedBy>NuevoUsuario</cp:lastModifiedBy>
  <cp:revision>3</cp:revision>
  <dcterms:created xsi:type="dcterms:W3CDTF">2021-07-22T15:51:48Z</dcterms:created>
  <dcterms:modified xsi:type="dcterms:W3CDTF">2021-07-26T07:22:20Z</dcterms:modified>
</cp:coreProperties>
</file>