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alphaModFix amt="24000"/>
            <a:lum/>
          </a:blip>
          <a:srcRect/>
          <a:stretch>
            <a:fillRect t="-45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22698-FB46-46F9-8C2F-02AF89F45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282A75-650A-4915-A1DB-EA61CE8C43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5067" y="151130"/>
            <a:ext cx="4347573" cy="908383"/>
          </a:xfrm>
        </p:spPr>
        <p:txBody>
          <a:bodyPr>
            <a:noAutofit/>
          </a:bodyPr>
          <a:lstStyle>
            <a:lvl1pPr marL="0" indent="0" algn="ctr">
              <a:buNone/>
              <a:defRPr sz="1800" b="1" i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XXI Jornadas de la Sociedad Aragonesa de Médicos Generales y de Familia</a:t>
            </a:r>
          </a:p>
          <a:p>
            <a:r>
              <a:rPr lang="es-ES" dirty="0"/>
              <a:t>Septiembre 2020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BD387-2BDD-4BFB-B656-B9382591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EE810-A2E8-4E9F-9EEC-16E7A612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F2D54-7B39-46D9-AE62-0BEA32A6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BC6D99D-4819-477C-92B9-B658C76C0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09067" y="0"/>
            <a:ext cx="2517866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10DC7-C56D-4104-9098-90AFA89A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6B2F34-C342-4AAA-9072-AADE914E6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49289-28A0-4DB3-B0AD-C1DF88B9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44E5D5-DBC5-44C8-B346-9D2032BD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15DD8B-462A-4B23-9A4C-5A26428C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56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9F830F-59E1-4F2C-BCDA-6622B7548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CA662B-2E9D-4E17-996D-A841B0BDC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B167D1-5452-49AC-BE8D-65746717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5FEAAC-7812-4CDD-B4B7-0A81C1EC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938A72-21E9-45BF-A2F1-BFFB26B5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9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86397-2965-4F7D-B067-258042FD18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000" y="136525"/>
            <a:ext cx="9077960" cy="1325563"/>
          </a:xfrm>
        </p:spPr>
        <p:txBody>
          <a:bodyPr/>
          <a:lstStyle>
            <a:lvl1pPr algn="ctr"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XXI Jornadas de la Sociedad Aragonesa de Médicos Generales y de Familia</a:t>
            </a:r>
            <a:br>
              <a:rPr lang="es-ES" dirty="0"/>
            </a:br>
            <a:r>
              <a:rPr lang="es-ES" dirty="0"/>
              <a:t>Septiembre 2020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23635E-B363-4026-8337-430F5D81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86B09F-4B20-44F1-9012-6016048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EF3BA7-0C48-46AD-870D-DA368A45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0A5A6-5071-4F60-A1D3-EFC3FE1E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E2914-7197-4D22-867C-790587529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6658" y="281282"/>
            <a:ext cx="252396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0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BCEE0-6242-41F3-B954-A0B71176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62872B-141C-489D-8B0E-F6DA44AA1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79534-DA59-40C0-B857-C7F6263D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BBC86-F6B8-414C-9B9B-BCB3D2CA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5C9D0E-A915-4E86-845E-2ABFEBD7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4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54F61-39A8-4F04-A081-33C1C5A4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9D95B-227A-417B-A98E-0F32644DE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44585-81A2-4854-8DDB-48B84350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2A964C-71FD-4561-9631-F1B64C28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0D6902-6B5B-4CDC-9F80-F256F4B2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E0F23B-EEAA-48FF-BB0B-80470259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93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A0607-60C2-4B38-A52A-DBEA9FD5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B7CE85-B14B-4B22-A167-42153D7D6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E1D161-6194-4D35-AB5F-3F7EB212F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7BE36C-1650-48D0-8794-18F315D4B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98E3B2-E101-4DFC-AF18-CE34F6163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7CFE93-9693-4162-A996-44E6DD5D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7D29D5-D455-44A0-B785-B44EEEB9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0CFB7F-04D5-4FA1-B0CC-F079278E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7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CD785-2E1C-43DC-A52C-9656DDDC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809B44-1A02-4C20-9036-F4F86575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BCF8A9-F881-40CE-854C-EB37FFF6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0AE3AD-622F-4E04-91C1-07EC1571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61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186503-E1FF-49B3-A4D6-22AD4ED6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6DFB2F-D183-47CB-A964-FB7FDDC7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6910D1-79ED-4911-BD39-B1CB1068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3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08150-1A86-48CC-826F-3A01BBD3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38C4FD-FE4F-488F-BDF4-F67CB941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3A4CB8-5048-41E0-A521-B2DB9561A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107EA-EA93-497E-AE90-7277EB44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F26DA1-C58F-46E9-A3B0-D2FAA4E7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585D6A-2E43-4285-A524-25B6B429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22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533B8-EB70-488E-9EC7-C49B5FF1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CA204E-F3AA-4775-A3E9-A0D3D2E51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0427E7-3EF0-4AFB-B0CD-AED2AA754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A1C6AC-5F00-4042-9B8E-2B76A32E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CBEBB-B170-4187-9A9B-69E10B70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EBAF3E-3F87-40D4-AFFE-C1A4868B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33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3551F3-6A54-4643-A502-77691271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D8923A-A751-474C-8DF7-0C2102C4D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E72F27-5545-4B28-84EF-D982D3B32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E753-B268-4FA1-81DB-A15FAEB00D71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340E96-289F-41AD-AE67-D547B01E9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EFB634-8D6D-4D16-89E0-28B854C34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F8FB-0F46-4991-B363-652E55E49D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77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992A8-61AF-4210-9616-C119D70F5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80AEC3-F3D2-41C3-BBDA-9A18E766F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576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Asun Gracia</dc:creator>
  <cp:lastModifiedBy>Asun Gracia</cp:lastModifiedBy>
  <cp:revision>3</cp:revision>
  <dcterms:created xsi:type="dcterms:W3CDTF">2020-07-22T19:04:35Z</dcterms:created>
  <dcterms:modified xsi:type="dcterms:W3CDTF">2020-07-22T19:17:29Z</dcterms:modified>
</cp:coreProperties>
</file>